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Comfortaa Light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ComfortaaLight-regular.fntdata"/><Relationship Id="rId8" Type="http://schemas.openxmlformats.org/officeDocument/2006/relationships/font" Target="fonts/ComfortaaLigh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66950" y="150150"/>
            <a:ext cx="8798700" cy="48432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fortaa Light"/>
              <a:ea typeface="Comfortaa Light"/>
              <a:cs typeface="Comfortaa Light"/>
              <a:sym typeface="Comfortaa Light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166950" y="3912450"/>
            <a:ext cx="4404900" cy="10809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Delmål og feiringer</a:t>
            </a:r>
            <a:endParaRPr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no" sz="1000"/>
              <a:t>Mindre feiringer underveis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no" sz="1000"/>
              <a:t>Et lite men viktig steg</a:t>
            </a:r>
            <a:endParaRPr sz="1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no" sz="1000"/>
              <a:t>En symbolsk handling</a:t>
            </a:r>
            <a:endParaRPr sz="1000"/>
          </a:p>
        </p:txBody>
      </p:sp>
      <p:sp>
        <p:nvSpPr>
          <p:cNvPr id="56" name="Google Shape;56;p13"/>
          <p:cNvSpPr/>
          <p:nvPr/>
        </p:nvSpPr>
        <p:spPr>
          <a:xfrm>
            <a:off x="1903650" y="150150"/>
            <a:ext cx="5325000" cy="3159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Navn på planen</a:t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1903650" y="466050"/>
            <a:ext cx="5325000" cy="7650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Milepæler</a:t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4572000" y="3912450"/>
            <a:ext cx="4393500" cy="1080900"/>
          </a:xfrm>
          <a:prstGeom prst="rect">
            <a:avLst/>
          </a:prstGeom>
          <a:solidFill>
            <a:srgbClr val="FCE5CD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Viktige mennesker: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/>
              <a:t>Person 1</a:t>
            </a:r>
            <a:endParaRPr sz="10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/>
              <a:t>Person 2</a:t>
            </a:r>
            <a:endParaRPr sz="10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/>
              <a:t>Person 3</a:t>
            </a:r>
            <a:endParaRPr sz="1000"/>
          </a:p>
        </p:txBody>
      </p:sp>
      <p:sp>
        <p:nvSpPr>
          <p:cNvPr id="59" name="Google Shape;59;p13"/>
          <p:cNvSpPr/>
          <p:nvPr/>
        </p:nvSpPr>
        <p:spPr>
          <a:xfrm>
            <a:off x="166950" y="150150"/>
            <a:ext cx="1736700" cy="10809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Startdato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200"/>
              <a:t>Hvor er du nå?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60" name="Google Shape;60;p13"/>
          <p:cNvSpPr/>
          <p:nvPr/>
        </p:nvSpPr>
        <p:spPr>
          <a:xfrm>
            <a:off x="7228775" y="150150"/>
            <a:ext cx="1736700" cy="1080900"/>
          </a:xfrm>
          <a:prstGeom prst="rect">
            <a:avLst/>
          </a:prstGeom>
          <a:solidFill>
            <a:srgbClr val="FFF2CC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Sluttdato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o" sz="1200"/>
              <a:t>Hva er målet? Når vet du at du er ferdig?</a:t>
            </a:r>
            <a:endParaRPr sz="1200"/>
          </a:p>
        </p:txBody>
      </p:sp>
      <p:sp>
        <p:nvSpPr>
          <p:cNvPr id="61" name="Google Shape;61;p13"/>
          <p:cNvSpPr txBox="1"/>
          <p:nvPr/>
        </p:nvSpPr>
        <p:spPr>
          <a:xfrm>
            <a:off x="2135750" y="8521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>
                <a:solidFill>
                  <a:srgbClr val="595959"/>
                </a:solidFill>
              </a:rPr>
              <a:t>◆Milepæl 1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966560" y="8521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>
                <a:solidFill>
                  <a:srgbClr val="595959"/>
                </a:solidFill>
              </a:rPr>
              <a:t>◆</a:t>
            </a:r>
            <a:r>
              <a:rPr lang="no" sz="800">
                <a:solidFill>
                  <a:schemeClr val="dk2"/>
                </a:solidFill>
              </a:rPr>
              <a:t>Milepæl 2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3797370" y="8521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>
                <a:solidFill>
                  <a:srgbClr val="595959"/>
                </a:solidFill>
              </a:rPr>
              <a:t>◆</a:t>
            </a:r>
            <a:r>
              <a:rPr lang="no" sz="800">
                <a:solidFill>
                  <a:schemeClr val="dk2"/>
                </a:solidFill>
              </a:rPr>
              <a:t>Milepæl 3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4628180" y="8521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>
                <a:solidFill>
                  <a:srgbClr val="595959"/>
                </a:solidFill>
              </a:rPr>
              <a:t>◆</a:t>
            </a:r>
            <a:r>
              <a:rPr lang="no" sz="800">
                <a:solidFill>
                  <a:schemeClr val="dk2"/>
                </a:solidFill>
              </a:rPr>
              <a:t>Milepæl 4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5458990" y="8521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>
                <a:solidFill>
                  <a:srgbClr val="595959"/>
                </a:solidFill>
              </a:rPr>
              <a:t>◆</a:t>
            </a:r>
            <a:r>
              <a:rPr lang="no" sz="800">
                <a:solidFill>
                  <a:schemeClr val="dk2"/>
                </a:solidFill>
              </a:rPr>
              <a:t>Milepæl 4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6289800" y="8521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>
                <a:solidFill>
                  <a:srgbClr val="595959"/>
                </a:solidFill>
              </a:rPr>
              <a:t>◆</a:t>
            </a:r>
            <a:r>
              <a:rPr lang="no" sz="800">
                <a:solidFill>
                  <a:schemeClr val="dk2"/>
                </a:solidFill>
              </a:rPr>
              <a:t>Milepæl 6</a:t>
            </a:r>
            <a:endParaRPr sz="800">
              <a:solidFill>
                <a:srgbClr val="595959"/>
              </a:solidFill>
            </a:endParaRPr>
          </a:p>
        </p:txBody>
      </p:sp>
      <p:sp>
        <p:nvSpPr>
          <p:cNvPr id="67" name="Google Shape;67;p13"/>
          <p:cNvSpPr/>
          <p:nvPr/>
        </p:nvSpPr>
        <p:spPr>
          <a:xfrm>
            <a:off x="2360875" y="4231050"/>
            <a:ext cx="162600" cy="4437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3"/>
          <p:cNvSpPr txBox="1"/>
          <p:nvPr/>
        </p:nvSpPr>
        <p:spPr>
          <a:xfrm>
            <a:off x="2523475" y="4206600"/>
            <a:ext cx="1285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 sz="1000">
                <a:solidFill>
                  <a:srgbClr val="595959"/>
                </a:solidFill>
              </a:rPr>
              <a:t>Hvordan vil du feire?</a:t>
            </a:r>
            <a:endParaRPr sz="1000">
              <a:solidFill>
                <a:srgbClr val="595959"/>
              </a:solidFill>
            </a:endParaRPr>
          </a:p>
        </p:txBody>
      </p:sp>
      <p:sp>
        <p:nvSpPr>
          <p:cNvPr id="69" name="Google Shape;69;p13"/>
          <p:cNvSpPr/>
          <p:nvPr/>
        </p:nvSpPr>
        <p:spPr>
          <a:xfrm>
            <a:off x="645750" y="1411050"/>
            <a:ext cx="2593500" cy="1905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Fase 1</a:t>
            </a:r>
            <a:endParaRPr sz="800"/>
          </a:p>
        </p:txBody>
      </p:sp>
      <p:sp>
        <p:nvSpPr>
          <p:cNvPr id="70" name="Google Shape;70;p13"/>
          <p:cNvSpPr/>
          <p:nvPr/>
        </p:nvSpPr>
        <p:spPr>
          <a:xfrm>
            <a:off x="1225083" y="1697528"/>
            <a:ext cx="1135800" cy="190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Hovedaktivitet</a:t>
            </a:r>
            <a:endParaRPr sz="800"/>
          </a:p>
        </p:txBody>
      </p:sp>
      <p:sp>
        <p:nvSpPr>
          <p:cNvPr id="71" name="Google Shape;71;p13"/>
          <p:cNvSpPr/>
          <p:nvPr/>
        </p:nvSpPr>
        <p:spPr>
          <a:xfrm>
            <a:off x="1953867" y="1928081"/>
            <a:ext cx="1135800" cy="190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Hovedaktivitet</a:t>
            </a:r>
            <a:endParaRPr sz="800"/>
          </a:p>
        </p:txBody>
      </p:sp>
      <p:sp>
        <p:nvSpPr>
          <p:cNvPr id="72" name="Google Shape;72;p13"/>
          <p:cNvSpPr/>
          <p:nvPr/>
        </p:nvSpPr>
        <p:spPr>
          <a:xfrm>
            <a:off x="2682650" y="2158633"/>
            <a:ext cx="1135800" cy="1905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Delmål/Milepæl</a:t>
            </a:r>
            <a:endParaRPr sz="800"/>
          </a:p>
        </p:txBody>
      </p:sp>
      <p:sp>
        <p:nvSpPr>
          <p:cNvPr id="73" name="Google Shape;73;p13"/>
          <p:cNvSpPr/>
          <p:nvPr/>
        </p:nvSpPr>
        <p:spPr>
          <a:xfrm>
            <a:off x="3411433" y="2389186"/>
            <a:ext cx="1135800" cy="190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Hovedaktivitet</a:t>
            </a:r>
            <a:endParaRPr sz="800"/>
          </a:p>
        </p:txBody>
      </p:sp>
      <p:sp>
        <p:nvSpPr>
          <p:cNvPr id="74" name="Google Shape;74;p13"/>
          <p:cNvSpPr/>
          <p:nvPr/>
        </p:nvSpPr>
        <p:spPr>
          <a:xfrm>
            <a:off x="4140217" y="2619739"/>
            <a:ext cx="1135800" cy="190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Hovedaktivitet</a:t>
            </a:r>
            <a:endParaRPr sz="800"/>
          </a:p>
        </p:txBody>
      </p:sp>
      <p:sp>
        <p:nvSpPr>
          <p:cNvPr id="75" name="Google Shape;75;p13"/>
          <p:cNvSpPr/>
          <p:nvPr/>
        </p:nvSpPr>
        <p:spPr>
          <a:xfrm>
            <a:off x="4869000" y="2850292"/>
            <a:ext cx="1135800" cy="1905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Delmål/Milepæl</a:t>
            </a:r>
            <a:endParaRPr sz="800"/>
          </a:p>
        </p:txBody>
      </p:sp>
      <p:sp>
        <p:nvSpPr>
          <p:cNvPr id="76" name="Google Shape;76;p13"/>
          <p:cNvSpPr/>
          <p:nvPr/>
        </p:nvSpPr>
        <p:spPr>
          <a:xfrm>
            <a:off x="5597783" y="3080844"/>
            <a:ext cx="1135800" cy="190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Hovedaktivitet</a:t>
            </a:r>
            <a:endParaRPr sz="800"/>
          </a:p>
        </p:txBody>
      </p:sp>
      <p:sp>
        <p:nvSpPr>
          <p:cNvPr id="77" name="Google Shape;77;p13"/>
          <p:cNvSpPr/>
          <p:nvPr/>
        </p:nvSpPr>
        <p:spPr>
          <a:xfrm>
            <a:off x="6326567" y="3311397"/>
            <a:ext cx="1135800" cy="190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Hovedaktivitet</a:t>
            </a:r>
            <a:endParaRPr sz="800"/>
          </a:p>
        </p:txBody>
      </p:sp>
      <p:sp>
        <p:nvSpPr>
          <p:cNvPr id="78" name="Google Shape;78;p13"/>
          <p:cNvSpPr/>
          <p:nvPr/>
        </p:nvSpPr>
        <p:spPr>
          <a:xfrm>
            <a:off x="7055350" y="3541950"/>
            <a:ext cx="1135800" cy="190500"/>
          </a:xfrm>
          <a:prstGeom prst="roundRect">
            <a:avLst>
              <a:gd fmla="val 16667" name="adj"/>
            </a:avLst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Hovedmilepæl</a:t>
            </a:r>
            <a:endParaRPr sz="800"/>
          </a:p>
        </p:txBody>
      </p:sp>
      <p:sp>
        <p:nvSpPr>
          <p:cNvPr id="79" name="Google Shape;79;p13"/>
          <p:cNvSpPr/>
          <p:nvPr/>
        </p:nvSpPr>
        <p:spPr>
          <a:xfrm>
            <a:off x="3269400" y="1411050"/>
            <a:ext cx="2593500" cy="1905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Fase 2</a:t>
            </a:r>
            <a:endParaRPr sz="800"/>
          </a:p>
        </p:txBody>
      </p:sp>
      <p:sp>
        <p:nvSpPr>
          <p:cNvPr id="80" name="Google Shape;80;p13"/>
          <p:cNvSpPr/>
          <p:nvPr/>
        </p:nvSpPr>
        <p:spPr>
          <a:xfrm>
            <a:off x="5893050" y="1411050"/>
            <a:ext cx="2593500" cy="1905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o" sz="800"/>
              <a:t>Fase 3</a:t>
            </a:r>
            <a:endParaRPr sz="800"/>
          </a:p>
        </p:txBody>
      </p:sp>
      <p:cxnSp>
        <p:nvCxnSpPr>
          <p:cNvPr id="81" name="Google Shape;81;p13"/>
          <p:cNvCxnSpPr>
            <a:stCxn id="70" idx="2"/>
            <a:endCxn id="71" idx="1"/>
          </p:cNvCxnSpPr>
          <p:nvPr/>
        </p:nvCxnSpPr>
        <p:spPr>
          <a:xfrm flipH="1" rot="-5400000">
            <a:off x="1805733" y="1875278"/>
            <a:ext cx="135300" cy="160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2" name="Google Shape;82;p13"/>
          <p:cNvCxnSpPr>
            <a:stCxn id="71" idx="2"/>
            <a:endCxn id="72" idx="1"/>
          </p:cNvCxnSpPr>
          <p:nvPr/>
        </p:nvCxnSpPr>
        <p:spPr>
          <a:xfrm flipH="1" rot="-5400000">
            <a:off x="2534517" y="2105831"/>
            <a:ext cx="135300" cy="160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3" name="Google Shape;83;p13"/>
          <p:cNvCxnSpPr>
            <a:stCxn id="72" idx="2"/>
            <a:endCxn id="74" idx="1"/>
          </p:cNvCxnSpPr>
          <p:nvPr/>
        </p:nvCxnSpPr>
        <p:spPr>
          <a:xfrm flipH="1" rot="-5400000">
            <a:off x="3512450" y="2087233"/>
            <a:ext cx="366000" cy="889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4" name="Google Shape;84;p13"/>
          <p:cNvCxnSpPr>
            <a:stCxn id="73" idx="2"/>
            <a:endCxn id="74" idx="1"/>
          </p:cNvCxnSpPr>
          <p:nvPr/>
        </p:nvCxnSpPr>
        <p:spPr>
          <a:xfrm flipH="1" rot="-5400000">
            <a:off x="3992083" y="2566936"/>
            <a:ext cx="135300" cy="160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" name="Google Shape;85;p13"/>
          <p:cNvCxnSpPr>
            <a:stCxn id="74" idx="2"/>
            <a:endCxn id="75" idx="1"/>
          </p:cNvCxnSpPr>
          <p:nvPr/>
        </p:nvCxnSpPr>
        <p:spPr>
          <a:xfrm flipH="1" rot="-5400000">
            <a:off x="4720867" y="2797489"/>
            <a:ext cx="135300" cy="160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6" name="Google Shape;86;p13"/>
          <p:cNvCxnSpPr>
            <a:stCxn id="75" idx="2"/>
            <a:endCxn id="76" idx="1"/>
          </p:cNvCxnSpPr>
          <p:nvPr/>
        </p:nvCxnSpPr>
        <p:spPr>
          <a:xfrm flipH="1" rot="-5400000">
            <a:off x="5449650" y="3028042"/>
            <a:ext cx="135300" cy="160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7" name="Google Shape;87;p13"/>
          <p:cNvCxnSpPr>
            <a:stCxn id="76" idx="2"/>
            <a:endCxn id="77" idx="1"/>
          </p:cNvCxnSpPr>
          <p:nvPr/>
        </p:nvCxnSpPr>
        <p:spPr>
          <a:xfrm flipH="1" rot="-5400000">
            <a:off x="6178433" y="3258594"/>
            <a:ext cx="135300" cy="160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8" name="Google Shape;88;p13"/>
          <p:cNvCxnSpPr>
            <a:stCxn id="77" idx="2"/>
            <a:endCxn id="78" idx="1"/>
          </p:cNvCxnSpPr>
          <p:nvPr/>
        </p:nvCxnSpPr>
        <p:spPr>
          <a:xfrm flipH="1" rot="-5400000">
            <a:off x="6907217" y="3489147"/>
            <a:ext cx="135300" cy="1608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