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7eb94c8a9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7eb94c8a9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944700" cy="33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chemeClr val="dk2"/>
                </a:solidFill>
              </a:rPr>
              <a:t>Dagens dato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7870875" y="0"/>
            <a:ext cx="1272900" cy="80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chemeClr val="dk2"/>
                </a:solidFill>
              </a:rPr>
              <a:t>Hva er målet ditt?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chemeClr val="dk2"/>
                </a:solidFill>
              </a:rPr>
              <a:t>Hvor skal du?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chemeClr val="dk2"/>
                </a:solidFill>
              </a:rPr>
              <a:t>Lim gjerne inn et bilde som symbol.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672600" y="10008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</a:t>
            </a:r>
            <a:r>
              <a:rPr lang="no" sz="800"/>
              <a:t>tidslinje</a:t>
            </a:r>
            <a:r>
              <a:rPr lang="no" sz="800"/>
              <a:t> fra nå til mål.</a:t>
            </a:r>
            <a:endParaRPr sz="800"/>
          </a:p>
        </p:txBody>
      </p:sp>
      <p:sp>
        <p:nvSpPr>
          <p:cNvPr id="57" name="Google Shape;57;p13"/>
          <p:cNvSpPr/>
          <p:nvPr/>
        </p:nvSpPr>
        <p:spPr>
          <a:xfrm>
            <a:off x="2026844" y="54475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58" name="Google Shape;58;p13"/>
          <p:cNvSpPr/>
          <p:nvPr/>
        </p:nvSpPr>
        <p:spPr>
          <a:xfrm>
            <a:off x="3866463" y="1526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59" name="Google Shape;59;p13"/>
          <p:cNvSpPr/>
          <p:nvPr/>
        </p:nvSpPr>
        <p:spPr>
          <a:xfrm>
            <a:off x="5073531" y="11532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0" name="Google Shape;60;p13"/>
          <p:cNvSpPr/>
          <p:nvPr/>
        </p:nvSpPr>
        <p:spPr>
          <a:xfrm>
            <a:off x="4764300" y="24430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1" name="Google Shape;61;p13"/>
          <p:cNvSpPr/>
          <p:nvPr/>
        </p:nvSpPr>
        <p:spPr>
          <a:xfrm>
            <a:off x="490588" y="248350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2" name="Google Shape;62;p13"/>
          <p:cNvSpPr/>
          <p:nvPr/>
        </p:nvSpPr>
        <p:spPr>
          <a:xfrm>
            <a:off x="4977435" y="37328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3" name="Google Shape;63;p13"/>
          <p:cNvSpPr/>
          <p:nvPr/>
        </p:nvSpPr>
        <p:spPr>
          <a:xfrm>
            <a:off x="6150108" y="2504588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4" name="Google Shape;64;p13"/>
          <p:cNvSpPr/>
          <p:nvPr/>
        </p:nvSpPr>
        <p:spPr>
          <a:xfrm>
            <a:off x="6586105" y="37902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5" name="Google Shape;65;p13"/>
          <p:cNvSpPr/>
          <p:nvPr/>
        </p:nvSpPr>
        <p:spPr>
          <a:xfrm>
            <a:off x="7798053" y="28296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6" name="Google Shape;66;p13"/>
          <p:cNvSpPr/>
          <p:nvPr/>
        </p:nvSpPr>
        <p:spPr>
          <a:xfrm>
            <a:off x="1888613" y="22662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7" name="Google Shape;67;p13"/>
          <p:cNvSpPr/>
          <p:nvPr/>
        </p:nvSpPr>
        <p:spPr>
          <a:xfrm>
            <a:off x="3286625" y="1362213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8" name="Google Shape;68;p13"/>
          <p:cNvSpPr/>
          <p:nvPr/>
        </p:nvSpPr>
        <p:spPr>
          <a:xfrm>
            <a:off x="1900875" y="38964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69" name="Google Shape;69;p13"/>
          <p:cNvSpPr/>
          <p:nvPr/>
        </p:nvSpPr>
        <p:spPr>
          <a:xfrm>
            <a:off x="620025" y="383882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70" name="Google Shape;70;p13"/>
          <p:cNvSpPr/>
          <p:nvPr/>
        </p:nvSpPr>
        <p:spPr>
          <a:xfrm>
            <a:off x="3470775" y="254755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71" name="Google Shape;71;p13"/>
          <p:cNvSpPr/>
          <p:nvPr/>
        </p:nvSpPr>
        <p:spPr>
          <a:xfrm>
            <a:off x="3286625" y="38964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72" name="Google Shape;72;p13"/>
          <p:cNvSpPr/>
          <p:nvPr/>
        </p:nvSpPr>
        <p:spPr>
          <a:xfrm>
            <a:off x="6938350" y="121890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cxnSp>
        <p:nvCxnSpPr>
          <p:cNvPr id="73" name="Google Shape;73;p13"/>
          <p:cNvCxnSpPr>
            <a:stCxn id="54" idx="2"/>
            <a:endCxn id="56" idx="0"/>
          </p:cNvCxnSpPr>
          <p:nvPr/>
        </p:nvCxnSpPr>
        <p:spPr>
          <a:xfrm flipH="1" rot="-5400000">
            <a:off x="493650" y="317400"/>
            <a:ext cx="662100" cy="704700"/>
          </a:xfrm>
          <a:prstGeom prst="curvedConnector3">
            <a:avLst>
              <a:gd fmla="val 50006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4" name="Google Shape;74;p13"/>
          <p:cNvCxnSpPr>
            <a:stCxn id="65" idx="0"/>
            <a:endCxn id="55" idx="2"/>
          </p:cNvCxnSpPr>
          <p:nvPr/>
        </p:nvCxnSpPr>
        <p:spPr>
          <a:xfrm rot="-5400000">
            <a:off x="7390352" y="1712625"/>
            <a:ext cx="2029200" cy="204900"/>
          </a:xfrm>
          <a:prstGeom prst="curvedConnector3">
            <a:avLst>
              <a:gd fmla="val 50002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/>
        </p:nvSpPr>
        <p:spPr>
          <a:xfrm>
            <a:off x="0" y="0"/>
            <a:ext cx="944700" cy="338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chemeClr val="dk2"/>
                </a:solidFill>
              </a:rPr>
              <a:t>Dagens dato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7870875" y="0"/>
            <a:ext cx="1272900" cy="800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chemeClr val="dk2"/>
                </a:solidFill>
              </a:rPr>
              <a:t>Hva er målet ditt?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chemeClr val="dk2"/>
                </a:solidFill>
              </a:rPr>
              <a:t>Hvor skal du?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chemeClr val="dk2"/>
                </a:solidFill>
              </a:rPr>
              <a:t>Lim gjerne inn et bilde som symbol.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536475" y="73662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Dette er det jeg tror jeg kan, bør og skal gjøre nå</a:t>
            </a:r>
            <a:endParaRPr sz="800"/>
          </a:p>
        </p:txBody>
      </p:sp>
      <p:sp>
        <p:nvSpPr>
          <p:cNvPr id="82" name="Google Shape;82;p14"/>
          <p:cNvSpPr/>
          <p:nvPr/>
        </p:nvSpPr>
        <p:spPr>
          <a:xfrm>
            <a:off x="2026844" y="54475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Jeg må starte med dette</a:t>
            </a:r>
            <a:endParaRPr sz="800"/>
          </a:p>
        </p:txBody>
      </p:sp>
      <p:sp>
        <p:nvSpPr>
          <p:cNvPr id="83" name="Google Shape;83;p14"/>
          <p:cNvSpPr/>
          <p:nvPr/>
        </p:nvSpPr>
        <p:spPr>
          <a:xfrm>
            <a:off x="3866463" y="1526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84" name="Google Shape;84;p14"/>
          <p:cNvSpPr/>
          <p:nvPr/>
        </p:nvSpPr>
        <p:spPr>
          <a:xfrm>
            <a:off x="5578756" y="54475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Dette er en milepæl på veien</a:t>
            </a:r>
            <a:endParaRPr sz="800"/>
          </a:p>
        </p:txBody>
      </p:sp>
      <p:sp>
        <p:nvSpPr>
          <p:cNvPr id="85" name="Google Shape;85;p14"/>
          <p:cNvSpPr/>
          <p:nvPr/>
        </p:nvSpPr>
        <p:spPr>
          <a:xfrm>
            <a:off x="4810438" y="207475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86" name="Google Shape;86;p14"/>
          <p:cNvSpPr/>
          <p:nvPr/>
        </p:nvSpPr>
        <p:spPr>
          <a:xfrm>
            <a:off x="4977435" y="37328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87" name="Google Shape;87;p14"/>
          <p:cNvSpPr/>
          <p:nvPr/>
        </p:nvSpPr>
        <p:spPr>
          <a:xfrm>
            <a:off x="6150108" y="2504588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88" name="Google Shape;88;p14"/>
          <p:cNvSpPr/>
          <p:nvPr/>
        </p:nvSpPr>
        <p:spPr>
          <a:xfrm>
            <a:off x="6586105" y="37902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89" name="Google Shape;89;p14"/>
          <p:cNvSpPr/>
          <p:nvPr/>
        </p:nvSpPr>
        <p:spPr>
          <a:xfrm>
            <a:off x="7798053" y="28296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90" name="Google Shape;90;p14"/>
          <p:cNvSpPr/>
          <p:nvPr/>
        </p:nvSpPr>
        <p:spPr>
          <a:xfrm>
            <a:off x="1888563" y="194820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I parallell må jeg gjøre dette</a:t>
            </a:r>
            <a:endParaRPr sz="800"/>
          </a:p>
        </p:txBody>
      </p:sp>
      <p:sp>
        <p:nvSpPr>
          <p:cNvPr id="91" name="Google Shape;91;p14"/>
          <p:cNvSpPr/>
          <p:nvPr/>
        </p:nvSpPr>
        <p:spPr>
          <a:xfrm>
            <a:off x="3286625" y="1362213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92" name="Google Shape;92;p14"/>
          <p:cNvSpPr/>
          <p:nvPr/>
        </p:nvSpPr>
        <p:spPr>
          <a:xfrm>
            <a:off x="1900875" y="3896475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93" name="Google Shape;93;p14"/>
          <p:cNvSpPr/>
          <p:nvPr/>
        </p:nvSpPr>
        <p:spPr>
          <a:xfrm>
            <a:off x="387825" y="318775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94" name="Google Shape;94;p14"/>
          <p:cNvSpPr/>
          <p:nvPr/>
        </p:nvSpPr>
        <p:spPr>
          <a:xfrm>
            <a:off x="3470775" y="254755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95" name="Google Shape;95;p14"/>
          <p:cNvSpPr/>
          <p:nvPr/>
        </p:nvSpPr>
        <p:spPr>
          <a:xfrm>
            <a:off x="3439150" y="382030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sp>
        <p:nvSpPr>
          <p:cNvPr id="96" name="Google Shape;96;p14"/>
          <p:cNvSpPr/>
          <p:nvPr/>
        </p:nvSpPr>
        <p:spPr>
          <a:xfrm>
            <a:off x="6938350" y="1218900"/>
            <a:ext cx="1008900" cy="11130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Skriv inn aktiviteter, ting du må gjøre for å oppnå målet ditt. Plasser lappen på en tenkt tidslinje fra nå til mål.</a:t>
            </a:r>
            <a:endParaRPr sz="800"/>
          </a:p>
        </p:txBody>
      </p:sp>
      <p:cxnSp>
        <p:nvCxnSpPr>
          <p:cNvPr id="97" name="Google Shape;97;p14"/>
          <p:cNvCxnSpPr>
            <a:stCxn id="79" idx="2"/>
            <a:endCxn id="81" idx="0"/>
          </p:cNvCxnSpPr>
          <p:nvPr/>
        </p:nvCxnSpPr>
        <p:spPr>
          <a:xfrm flipH="1" rot="-5400000">
            <a:off x="557700" y="253350"/>
            <a:ext cx="397800" cy="568500"/>
          </a:xfrm>
          <a:prstGeom prst="curvedConnector3">
            <a:avLst>
              <a:gd fmla="val 50016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8" name="Google Shape;98;p14"/>
          <p:cNvCxnSpPr>
            <a:stCxn id="89" idx="0"/>
            <a:endCxn id="80" idx="2"/>
          </p:cNvCxnSpPr>
          <p:nvPr/>
        </p:nvCxnSpPr>
        <p:spPr>
          <a:xfrm rot="-5400000">
            <a:off x="7390352" y="1712625"/>
            <a:ext cx="2029200" cy="204900"/>
          </a:xfrm>
          <a:prstGeom prst="curvedConnector3">
            <a:avLst>
              <a:gd fmla="val 50002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9" name="Google Shape;99;p14"/>
          <p:cNvCxnSpPr>
            <a:stCxn id="81" idx="3"/>
            <a:endCxn id="82" idx="1"/>
          </p:cNvCxnSpPr>
          <p:nvPr/>
        </p:nvCxnSpPr>
        <p:spPr>
          <a:xfrm flipH="1" rot="10800000">
            <a:off x="1545375" y="1101125"/>
            <a:ext cx="481500" cy="192000"/>
          </a:xfrm>
          <a:prstGeom prst="curvedConnector3">
            <a:avLst>
              <a:gd fmla="val 4999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0" name="Google Shape;100;p14"/>
          <p:cNvCxnSpPr>
            <a:stCxn id="81" idx="3"/>
            <a:endCxn id="90" idx="1"/>
          </p:cNvCxnSpPr>
          <p:nvPr/>
        </p:nvCxnSpPr>
        <p:spPr>
          <a:xfrm>
            <a:off x="1545375" y="1293125"/>
            <a:ext cx="343200" cy="1211700"/>
          </a:xfrm>
          <a:prstGeom prst="curvedConnector3">
            <a:avLst>
              <a:gd fmla="val 4999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1" name="Google Shape;101;p14"/>
          <p:cNvCxnSpPr>
            <a:stCxn id="82" idx="3"/>
            <a:endCxn id="83" idx="1"/>
          </p:cNvCxnSpPr>
          <p:nvPr/>
        </p:nvCxnSpPr>
        <p:spPr>
          <a:xfrm flipH="1" rot="10800000">
            <a:off x="3035744" y="709150"/>
            <a:ext cx="830700" cy="392100"/>
          </a:xfrm>
          <a:prstGeom prst="curvedConnector3">
            <a:avLst>
              <a:gd fmla="val 50001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2" name="Google Shape;102;p14"/>
          <p:cNvCxnSpPr>
            <a:stCxn id="83" idx="3"/>
            <a:endCxn id="84" idx="1"/>
          </p:cNvCxnSpPr>
          <p:nvPr/>
        </p:nvCxnSpPr>
        <p:spPr>
          <a:xfrm>
            <a:off x="4875363" y="709175"/>
            <a:ext cx="703500" cy="392100"/>
          </a:xfrm>
          <a:prstGeom prst="curvedConnector3">
            <a:avLst>
              <a:gd fmla="val 49992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3" name="Google Shape;103;p14"/>
          <p:cNvCxnSpPr>
            <a:stCxn id="90" idx="3"/>
            <a:endCxn id="91" idx="1"/>
          </p:cNvCxnSpPr>
          <p:nvPr/>
        </p:nvCxnSpPr>
        <p:spPr>
          <a:xfrm flipH="1" rot="10800000">
            <a:off x="2897463" y="1918800"/>
            <a:ext cx="389100" cy="585900"/>
          </a:xfrm>
          <a:prstGeom prst="curved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4" name="Google Shape;104;p14"/>
          <p:cNvCxnSpPr>
            <a:stCxn id="91" idx="3"/>
            <a:endCxn id="84" idx="1"/>
          </p:cNvCxnSpPr>
          <p:nvPr/>
        </p:nvCxnSpPr>
        <p:spPr>
          <a:xfrm flipH="1" rot="10800000">
            <a:off x="4295525" y="1101213"/>
            <a:ext cx="1283100" cy="817500"/>
          </a:xfrm>
          <a:prstGeom prst="curvedConnector3">
            <a:avLst>
              <a:gd fmla="val 50005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5" name="Google Shape;105;p14"/>
          <p:cNvCxnSpPr>
            <a:stCxn id="84" idx="3"/>
            <a:endCxn id="96" idx="1"/>
          </p:cNvCxnSpPr>
          <p:nvPr/>
        </p:nvCxnSpPr>
        <p:spPr>
          <a:xfrm>
            <a:off x="6587656" y="1101250"/>
            <a:ext cx="350700" cy="674100"/>
          </a:xfrm>
          <a:prstGeom prst="curvedConnector3">
            <a:avLst>
              <a:gd fmla="val 49999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6" name="Google Shape;106;p14"/>
          <p:cNvCxnSpPr>
            <a:stCxn id="96" idx="2"/>
            <a:endCxn id="87" idx="3"/>
          </p:cNvCxnSpPr>
          <p:nvPr/>
        </p:nvCxnSpPr>
        <p:spPr>
          <a:xfrm rot="5400000">
            <a:off x="6936250" y="2554650"/>
            <a:ext cx="729300" cy="2838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7" name="Google Shape;107;p14"/>
          <p:cNvCxnSpPr>
            <a:stCxn id="87" idx="1"/>
            <a:endCxn id="85" idx="3"/>
          </p:cNvCxnSpPr>
          <p:nvPr/>
        </p:nvCxnSpPr>
        <p:spPr>
          <a:xfrm rot="10800000">
            <a:off x="5819208" y="2631188"/>
            <a:ext cx="330900" cy="429900"/>
          </a:xfrm>
          <a:prstGeom prst="curvedConnector3">
            <a:avLst>
              <a:gd fmla="val 4998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14"/>
          <p:cNvCxnSpPr>
            <a:stCxn id="85" idx="1"/>
            <a:endCxn id="94" idx="3"/>
          </p:cNvCxnSpPr>
          <p:nvPr/>
        </p:nvCxnSpPr>
        <p:spPr>
          <a:xfrm flipH="1">
            <a:off x="4479538" y="2631250"/>
            <a:ext cx="330900" cy="472800"/>
          </a:xfrm>
          <a:prstGeom prst="curvedConnector3">
            <a:avLst>
              <a:gd fmla="val 49979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9" name="Google Shape;109;p14"/>
          <p:cNvCxnSpPr>
            <a:stCxn id="94" idx="1"/>
            <a:endCxn id="93" idx="3"/>
          </p:cNvCxnSpPr>
          <p:nvPr/>
        </p:nvCxnSpPr>
        <p:spPr>
          <a:xfrm flipH="1">
            <a:off x="1396875" y="3104050"/>
            <a:ext cx="2073900" cy="640200"/>
          </a:xfrm>
          <a:prstGeom prst="curvedConnector3">
            <a:avLst>
              <a:gd fmla="val 50004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14"/>
          <p:cNvCxnSpPr>
            <a:stCxn id="93" idx="2"/>
            <a:endCxn id="92" idx="1"/>
          </p:cNvCxnSpPr>
          <p:nvPr/>
        </p:nvCxnSpPr>
        <p:spPr>
          <a:xfrm flipH="1" rot="-5400000">
            <a:off x="1320525" y="3872500"/>
            <a:ext cx="152100" cy="10086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1" name="Google Shape;111;p14"/>
          <p:cNvCxnSpPr>
            <a:stCxn id="92" idx="3"/>
            <a:endCxn id="95" idx="1"/>
          </p:cNvCxnSpPr>
          <p:nvPr/>
        </p:nvCxnSpPr>
        <p:spPr>
          <a:xfrm flipH="1" rot="10800000">
            <a:off x="2909775" y="4376775"/>
            <a:ext cx="529500" cy="76200"/>
          </a:xfrm>
          <a:prstGeom prst="curvedConnector3">
            <a:avLst>
              <a:gd fmla="val 4998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2" name="Google Shape;112;p14"/>
          <p:cNvCxnSpPr>
            <a:stCxn id="95" idx="3"/>
            <a:endCxn id="86" idx="1"/>
          </p:cNvCxnSpPr>
          <p:nvPr/>
        </p:nvCxnSpPr>
        <p:spPr>
          <a:xfrm flipH="1" rot="10800000">
            <a:off x="4448050" y="4289500"/>
            <a:ext cx="529500" cy="87300"/>
          </a:xfrm>
          <a:prstGeom prst="curvedConnector3">
            <a:avLst>
              <a:gd fmla="val 49989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" name="Google Shape;113;p14"/>
          <p:cNvCxnSpPr>
            <a:stCxn id="86" idx="3"/>
            <a:endCxn id="88" idx="1"/>
          </p:cNvCxnSpPr>
          <p:nvPr/>
        </p:nvCxnSpPr>
        <p:spPr>
          <a:xfrm>
            <a:off x="5986335" y="4289375"/>
            <a:ext cx="599700" cy="57300"/>
          </a:xfrm>
          <a:prstGeom prst="curvedConnector3">
            <a:avLst>
              <a:gd fmla="val 50006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4" name="Google Shape;114;p14"/>
          <p:cNvCxnSpPr>
            <a:stCxn id="88" idx="3"/>
            <a:endCxn id="89" idx="2"/>
          </p:cNvCxnSpPr>
          <p:nvPr/>
        </p:nvCxnSpPr>
        <p:spPr>
          <a:xfrm flipH="1" rot="10800000">
            <a:off x="7595005" y="3942675"/>
            <a:ext cx="707400" cy="404100"/>
          </a:xfrm>
          <a:prstGeom prst="curved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